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10.11.2016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10.11.2016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10.11.2016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10.11.2016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692696"/>
            <a:ext cx="8305800" cy="1981200"/>
          </a:xfrm>
        </p:spPr>
        <p:txBody>
          <a:bodyPr/>
          <a:lstStyle/>
          <a:p>
            <a:r>
              <a:rPr lang="kk-KZ" sz="2400" b="1" dirty="0" smtClean="0">
                <a:effectLst/>
                <a:latin typeface="Times New Roman" pitchFamily="18" charset="0"/>
                <a:cs typeface="Times New Roman" pitchFamily="18" charset="0"/>
              </a:rPr>
              <a:t>ҚИҒАШ ТЕЛІМДЕРДЕ ТОПЫРАҚ ҮЙІНДІСІН </a:t>
            </a:r>
            <a:br>
              <a:rPr lang="kk-KZ" sz="24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kk-KZ" sz="2400" b="1" dirty="0" smtClean="0">
                <a:effectLst/>
                <a:latin typeface="Times New Roman" pitchFamily="18" charset="0"/>
                <a:cs typeface="Times New Roman" pitchFamily="18" charset="0"/>
              </a:rPr>
              <a:t>ТҰРҒЫЗУ ЕРЕКШЕЛІКТЕРІ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25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412776"/>
            <a:ext cx="5815013" cy="1243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43608" y="2828836"/>
            <a:ext cx="7272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1 – сурет – Автогрейдермен топырақ үйіндісін тұрғызу реті: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1...6 – қорда топырақ кесу реті; 1'...6' – үйіндіге топырақ жаю реті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0984" y="3645024"/>
            <a:ext cx="5743575" cy="144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92391" y="5229200"/>
            <a:ext cx="68407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2 – сурет – Бульдозермен топырақты көлденең жылжыту арқылы үйінді тқрғызу реті: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1...4 – қорда топырақ кесу реті; 1'...4' – үйіндіге топырақ жаю реті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1214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04664"/>
            <a:ext cx="5572125" cy="5214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99592" y="5636011"/>
            <a:ext cx="77768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3 – сурет – топырақ үйіндісін жартылай қазыңдыда тұрғызу реті: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I – жұмыс жолын орналастыратын баспалдақ сөресі; II...IV – топырақты онан ары өңдеу реті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819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2656"/>
            <a:ext cx="7958138" cy="588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7331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006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Таулы аудандарда жер үйіндісін тұрғызу жалпы ерекшеліктері төменгі өзгерістерден тұрады: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Құрылысқа қажетті негізгі деректер өте қысқа телімдерде құбыл өзгеруі мүмкін (денудациялық процесстер, жер сілкінісі, қар көшкіні т.б.). Сондықтан тау жолдарының аса қиын телімдерінде арнайы құрылымдар құрылысын қажет.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Топырақ үйіндісін тұрғызғанда ереже бойынша жүктелетін еңістіктің беріктілік құрылымы бұзылады.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Таулы жағдайда ауа райы өте құбылмалы.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Тау жолдарының құрылысы теміржол, автомобиль жолдары аз дамыған аудандарда жүргізіледі, бұл құрылыс өндірістік базасын дайындауға және құрылыс фронтын дамытуға кедергісін тигізеді.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Ең қиыны жару жұмыстары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28328"/>
          </a:xfrm>
        </p:spPr>
        <p:txBody>
          <a:bodyPr>
            <a:normAutofit/>
          </a:bodyPr>
          <a:lstStyle/>
          <a:p>
            <a:pPr algn="ctr"/>
            <a:r>
              <a:rPr lang="kk-KZ" sz="2800" b="1" dirty="0">
                <a:effectLst/>
                <a:latin typeface="Times New Roman" pitchFamily="18" charset="0"/>
                <a:cs typeface="Times New Roman" pitchFamily="18" charset="0"/>
              </a:rPr>
              <a:t>Таулы жағдайларда үйінді тұрғызу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70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2800" dirty="0">
                <a:effectLst/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роф. М.М. Протодьяконов</a:t>
            </a:r>
            <a:r>
              <a:rPr lang="kk-KZ" sz="2800" dirty="0">
                <a:effectLst/>
                <a:latin typeface="Times New Roman" pitchFamily="18" charset="0"/>
                <a:cs typeface="Times New Roman" pitchFamily="18" charset="0"/>
              </a:rPr>
              <a:t> шкаласы бойынша тау жыныстарының кл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ассификация</a:t>
            </a:r>
            <a:r>
              <a:rPr lang="kk-KZ" sz="2800" dirty="0">
                <a:effectLst/>
                <a:latin typeface="Times New Roman" pitchFamily="18" charset="0"/>
                <a:cs typeface="Times New Roman" pitchFamily="18" charset="0"/>
              </a:rPr>
              <a:t>лары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4110185"/>
              </p:ext>
            </p:extLst>
          </p:nvPr>
        </p:nvGraphicFramePr>
        <p:xfrm>
          <a:off x="457200" y="1484775"/>
          <a:ext cx="8229600" cy="48965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8562"/>
                <a:gridCol w="1241024"/>
                <a:gridCol w="5102351"/>
                <a:gridCol w="1507663"/>
              </a:tblGrid>
              <a:tr h="4080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п/п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Жыныстар мықтылық дәрежесі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жыныстар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1" dirty="0">
                          <a:solidFill>
                            <a:schemeClr val="tx1"/>
                          </a:solidFill>
                          <a:effectLst/>
                        </a:rPr>
                        <a:t>Жыныстың мықтылық коэффициенті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, f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>
                    <a:solidFill>
                      <a:srgbClr val="FF0000"/>
                    </a:solidFill>
                  </a:tcPr>
                </a:tc>
              </a:tr>
              <a:tr h="4080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Жоғары дәрежелі мықтылық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өте мықты, тығыз және тұтқыр кварциттер мен базальттар. 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 </a:t>
                      </a:r>
                      <a:r>
                        <a:rPr lang="kk-KZ" sz="1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және жоғары</a:t>
                      </a:r>
                      <a:endParaRPr lang="ru-RU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</a:tr>
              <a:tr h="4080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өте мықты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өте мықты гранитті жыныстар, кварцты порфир, өте мықты сланец, өте мықты песчаниктер мен известняктар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</a:tr>
              <a:tr h="4080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мықты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Гранит (</a:t>
                      </a: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тығыз</a:t>
                      </a: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 </a:t>
                      </a: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гранит</a:t>
                      </a: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ті жыныстар, өте мықты песчаниктер мен известняктар, мықты</a:t>
                      </a: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конгломерат</a:t>
                      </a: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(сцементированная обломочная горная порода)</a:t>
                      </a: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</a:tr>
              <a:tr h="4080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IIIа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мықты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Известняк</a:t>
                      </a: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тар </a:t>
                      </a: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мықты</a:t>
                      </a: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әлсіз</a:t>
                      </a: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гранит</a:t>
                      </a: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мықты</a:t>
                      </a: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песчаник</a:t>
                      </a: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тер, мықты</a:t>
                      </a: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мрамор, доломит, колчедан</a:t>
                      </a: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дар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</a:tr>
              <a:tr h="2040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IV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Жеткілікті мықты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Қарапайым </a:t>
                      </a: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песчаник. 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</a:tr>
              <a:tr h="2040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IVa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Жеткілікті мықты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Құмды сланецтер</a:t>
                      </a: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</a:tr>
              <a:tr h="4080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Орташа мықтылықты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мықты сазбалшықты сланец, әлсіз песчаник және известняк, жұмсақ конгломерат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</a:tr>
              <a:tr h="4080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Va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Орташа мықтылықты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әр түрлі</a:t>
                      </a: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слан</a:t>
                      </a: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ецтер</a:t>
                      </a: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әлсіз</a:t>
                      </a: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), </a:t>
                      </a: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тығыз</a:t>
                      </a: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мергель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</a:tr>
              <a:tr h="4080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Жеткілікті әлсіз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жұмсақ сланец, өте жұмсақ известняк, мел, тас тұзы, гипс, қатқан топырақ, антрацит, қарапайым мергель, бұзылған песчаник, цементтелген галька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</a:tr>
              <a:tr h="2040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VIa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Жеткілікті әлсіз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Қиыршық тасты топырақ</a:t>
                      </a: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Бұзылған</a:t>
                      </a: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сланец, </a:t>
                      </a: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мықты тас көмір</a:t>
                      </a: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Қатайған тас көмір 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</a:tr>
              <a:tr h="2040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VII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жұмсақ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сазбалшық (тығыз). Жұмсақ тас көмір. Мықты қоқыстар</a:t>
                      </a: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сазбалшықты топырақ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</a:tr>
              <a:tr h="2040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VIIa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жұмсақ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Жеңіл құмды топырақ</a:t>
                      </a:r>
                      <a:r>
                        <a:rPr lang="ru-RU" sz="1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лесс, </a:t>
                      </a:r>
                      <a:r>
                        <a:rPr lang="kk-KZ" sz="1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малта тас</a:t>
                      </a:r>
                      <a:endParaRPr lang="ru-RU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</a:t>
                      </a:r>
                      <a:endParaRPr lang="ru-RU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</a:tr>
              <a:tr h="2040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VIII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топырақтылар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өсімдік қабат, торф, жеңіл саздақ, ылғал құм</a:t>
                      </a:r>
                      <a:endParaRPr lang="ru-RU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</a:tr>
              <a:tr h="2040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IX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сусымалы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құм, шөгінділер, ұсақ малта тас, үйілген жер, алынған көмір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</a:tr>
              <a:tr h="2040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қалқымалы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532890" algn="l"/>
                          <a:tab pos="3840480" algn="l"/>
                        </a:tabLst>
                      </a:pP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Батпақты топырақ</a:t>
                      </a: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сұйытылған</a:t>
                      </a: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лесс 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3702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728447"/>
            <a:ext cx="6185535" cy="3416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59632" y="4581128"/>
            <a:ext cx="72007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сурет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жарғыш өнімдері: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1 -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жең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 2 -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шурф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 3 -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қазандық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скважина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 4 -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скважин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алар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 5 -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шпур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 6 -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заряд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ты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камер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алар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 7 -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рассечка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 8 -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штольня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56510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</TotalTime>
  <Words>492</Words>
  <Application>Microsoft Office PowerPoint</Application>
  <PresentationFormat>Экран (4:3)</PresentationFormat>
  <Paragraphs>81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Бумажная</vt:lpstr>
      <vt:lpstr>ҚИҒАШ ТЕЛІМДЕРДЕ ТОПЫРАҚ ҮЙІНДІСІН  ТҰРҒЫЗУ ЕРЕКШЕЛІКТЕРІ</vt:lpstr>
      <vt:lpstr>Презентация PowerPoint</vt:lpstr>
      <vt:lpstr>Презентация PowerPoint</vt:lpstr>
      <vt:lpstr>Презентация PowerPoint</vt:lpstr>
      <vt:lpstr>Таулы жағдайларда үйінді тұрғызу</vt:lpstr>
      <vt:lpstr>Проф. М.М. Протодьяконов шкаласы бойынша тау жыныстарының классификациялары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ҚИҒАШ ТЕЛІМДЕРДЕ ТОПЫРАҚ ҮЙІНДІСІН  ТҰРҒЫЗУ ЕРЕКШЕЛІКТЕРІ</dc:title>
  <dc:creator>Админ</dc:creator>
  <cp:lastModifiedBy>Админ</cp:lastModifiedBy>
  <cp:revision>2</cp:revision>
  <dcterms:created xsi:type="dcterms:W3CDTF">2016-11-10T04:04:33Z</dcterms:created>
  <dcterms:modified xsi:type="dcterms:W3CDTF">2016-11-10T04:19:31Z</dcterms:modified>
</cp:coreProperties>
</file>